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embeddedFontLst>
    <p:embeddedFont>
      <p:font typeface="Oswald" panose="00000500000000000000" pitchFamily="2" charset="0"/>
      <p:regular r:id="rId10"/>
      <p:bold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6" roundtripDataSignature="AMtx7mh6MBtn6WbnrBZsaHrGIg2MPvqw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2A7C3F-ECE9-4FA1-9643-321B858E5167}" v="26" dt="2026-01-04T10:32:49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5" name="Google Shape;1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" name="Google Shape;16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8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 descr="A colorful pyramids with a bright light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1" y="-3596"/>
            <a:ext cx="12191998" cy="68651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31285" y="1988100"/>
            <a:ext cx="11199075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lvl="0" indent="-285750" algn="just">
              <a:lnSpc>
                <a:spcPct val="20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Problem Statement ID – </a:t>
            </a: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PS-02</a:t>
            </a:r>
            <a:endParaRPr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200000"/>
              </a:lnSpc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Problem Statement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Title -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AI for Supply Chain Management</a:t>
            </a:r>
            <a:endParaRPr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PS Category - Software/Hardware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 Name – </a:t>
            </a:r>
            <a:r>
              <a:rPr lang="en-US" sz="24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CortexChain</a:t>
            </a: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Team Leader Name – Abhang Vyawhare (8767449530)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1333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5222" y="-216379"/>
            <a:ext cx="1392644" cy="149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A logo with a brain and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26271" y="3469364"/>
            <a:ext cx="3633661" cy="34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" y="1"/>
            <a:ext cx="3194136" cy="103849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3287150" y="1038500"/>
            <a:ext cx="5362353" cy="94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gradFill>
                  <a:gsLst>
                    <a:gs pos="0">
                      <a:srgbClr val="FABA86"/>
                    </a:gs>
                    <a:gs pos="100000">
                      <a:srgbClr val="E9741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"/>
              </a:rPr>
              <a:t>Hackathon 26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 descr="A colorful background with lines and dots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 t="3825" b="-148"/>
          <a:stretch/>
        </p:blipFill>
        <p:spPr>
          <a:xfrm>
            <a:off x="0" y="0"/>
            <a:ext cx="12192022" cy="68571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 TITLE</a:t>
            </a:r>
            <a:endParaRPr dirty="0"/>
          </a:p>
        </p:txBody>
      </p:sp>
      <p:pic>
        <p:nvPicPr>
          <p:cNvPr id="104" name="Google Shape;104;p2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26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D0B59-FB30-34DF-27DE-E4C2574B4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6694" y="-141689"/>
            <a:ext cx="2295677" cy="1497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4A633-A3F9-9D6B-9729-020C76BFD860}"/>
              </a:ext>
            </a:extLst>
          </p:cNvPr>
          <p:cNvSpPr txBox="1"/>
          <p:nvPr/>
        </p:nvSpPr>
        <p:spPr>
          <a:xfrm>
            <a:off x="408894" y="1425049"/>
            <a:ext cx="668660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GenAI-powered early warning and decision support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Predicts supply chain failures before they occur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Simulates future risk scenarios (stockouts, delays, overstock)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Addresses the Problem: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Identifies risks days or weeks in advance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Explains cause–effect of failures in natural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Suggests preventive actions instead of reactive fixes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 &amp; Uniqueness: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Failure simulation instead of only forecasting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Human-readable AI explanations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Proactive, prevention-first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33ABC-03AE-21D8-CCBD-18597F86D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172" y="3175821"/>
            <a:ext cx="5699962" cy="27564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 descr="A colorful hexagons on a black surface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47169" y="0"/>
            <a:ext cx="12191998" cy="6865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  APPROACH</a:t>
            </a:r>
            <a:endParaRPr dirty="0"/>
          </a:p>
        </p:txBody>
      </p:sp>
      <p:sp>
        <p:nvSpPr>
          <p:cNvPr id="116" name="Google Shape;116;p3"/>
          <p:cNvSpPr txBox="1"/>
          <p:nvPr/>
        </p:nvSpPr>
        <p:spPr>
          <a:xfrm>
            <a:off x="413659" y="1361186"/>
            <a:ext cx="6999864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for data processing &amp; 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 models for demand &amp; lead-time prediction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Language Models (LLMs) for explanations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/ Cloud Database for storage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 (</a:t>
            </a:r>
            <a:r>
              <a:rPr lang="en-IN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from sales, inventory, suppliers, logistics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prediction using ML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GenAI layer generates explanations &amp; mitigation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Conversational interface for managers</a:t>
            </a:r>
          </a:p>
        </p:txBody>
      </p:sp>
      <p:sp>
        <p:nvSpPr>
          <p:cNvPr id="117" name="Google Shape;117;p3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26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5A540E-98D0-BA79-7C04-4FB8BBB6D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382" y="-135834"/>
            <a:ext cx="2295677" cy="1497019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849AE95-5617-C879-977C-FF71D6F81A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E2561F2-0268-6029-FBAB-A34309870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2" y="35670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09041-2344-7891-7E07-5CDCB2F32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0" y="3313836"/>
            <a:ext cx="1581318" cy="15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DA83B2-EF95-1CF8-E32B-0606786E8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400" y="3849832"/>
            <a:ext cx="2354083" cy="176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BB5385-4D71-B5E6-7B8A-77254B1CF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6742" y="1629135"/>
            <a:ext cx="2571336" cy="1285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95594F-FE45-E650-7D33-E7D6BAE0E0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450" y="2241547"/>
            <a:ext cx="2495033" cy="14597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-21772" y="-3594"/>
            <a:ext cx="12192000" cy="686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FEASIBILITY AND VIABILITY</a:t>
            </a:r>
            <a:endParaRPr dirty="0"/>
          </a:p>
        </p:txBody>
      </p:sp>
      <p:sp>
        <p:nvSpPr>
          <p:cNvPr id="130" name="Google Shape;130;p4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26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A43959-17C2-819A-CDCA-B20F48497D39}"/>
              </a:ext>
            </a:extLst>
          </p:cNvPr>
          <p:cNvSpPr txBox="1"/>
          <p:nvPr/>
        </p:nvSpPr>
        <p:spPr>
          <a:xfrm>
            <a:off x="217715" y="1158758"/>
            <a:ext cx="642889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Feasibility Analysis: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Uses existing enterprise supply chain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integrate with ERP, WMS, TMS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Cloud-based and scalable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&amp; Risks: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quality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Trust in AI recommendations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Mitigation Strategies: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Explainable GenAI outputs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Human-in-the-loop decision making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Gradual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4677ED-46E2-F3C0-FEE4-A8AA6359F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382" y="-135834"/>
            <a:ext cx="2295677" cy="1497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5F7903-D9C3-7930-4D4B-F65C20B63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742" y="1227615"/>
            <a:ext cx="4453644" cy="4475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 descr="A sun and arrows in the sky&#10;&#10;Description automatically generated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1" y="-3594"/>
            <a:ext cx="12191999" cy="686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 AND BENEFITS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315686" y="1361184"/>
            <a:ext cx="6045785" cy="4001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Retailers, FMCG, logistics companies, manufacturers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detection of supply chain risks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stockouts and delivery failures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planning and coordination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Economic: cost savings, reduced losses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Operational: proactive decision-making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Business: higher reliability and trust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•"/>
            </a:pPr>
            <a:endParaRPr dirty="0"/>
          </a:p>
        </p:txBody>
      </p:sp>
      <p:sp>
        <p:nvSpPr>
          <p:cNvPr id="143" name="Google Shape;143;p5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26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0811F2-CD05-E664-7DB6-D6648C55C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382" y="-135834"/>
            <a:ext cx="2295677" cy="1497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DC487-8CA1-83D8-332A-A9FEB088A343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558854" y="1361184"/>
            <a:ext cx="4479515" cy="4479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3">
            <a:alphaModFix amt="39000"/>
          </a:blip>
          <a:srcRect/>
          <a:stretch/>
        </p:blipFill>
        <p:spPr>
          <a:xfrm>
            <a:off x="0" y="-3594"/>
            <a:ext cx="12192000" cy="686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6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WHAT'S NEXT</a:t>
            </a:r>
            <a:endParaRPr dirty="0"/>
          </a:p>
        </p:txBody>
      </p:sp>
      <p:sp>
        <p:nvSpPr>
          <p:cNvPr id="155" name="Google Shape;155;p6"/>
          <p:cNvSpPr txBox="1"/>
          <p:nvPr/>
        </p:nvSpPr>
        <p:spPr>
          <a:xfrm>
            <a:off x="246826" y="1029116"/>
            <a:ext cx="6291943" cy="523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Timeline &amp; Implementation Plan:</a:t>
            </a:r>
          </a:p>
          <a:p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1 (Now – 10 Jan 2026)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Finalize data schema (sales, inventory, suppliers, logistics)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baseline demand &amp; delay prediction models\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2 (11 Jan – 15 Jan 2026)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GenAI for risk explanation and scenario simulation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preventive action recommendation logic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 3 (16 Jan – 18 Jan 2026)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interactive dashboard and alert system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testing and refine explanations</a:t>
            </a:r>
          </a:p>
          <a:p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Hackathon Day (19 Jan 2026)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 demo of future failure prediction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 explanation and “what-if” scenario walkthrough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165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25</a:t>
            </a:r>
            <a:endParaRPr/>
          </a:p>
        </p:txBody>
      </p:sp>
      <p:sp>
        <p:nvSpPr>
          <p:cNvPr id="157" name="Google Shape;157;p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00AD9-DFA8-214B-6003-28480B7C3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382" y="-135834"/>
            <a:ext cx="2295677" cy="149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BEA4FF-37C8-C297-AEBD-C4492AA96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982" y="1422122"/>
            <a:ext cx="3611819" cy="401375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7" descr="An open book with glowing lines and dots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-1437" y="-1437"/>
            <a:ext cx="12194874" cy="686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 descr="A logo with a brain and 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09053" y="-1438"/>
            <a:ext cx="1584386" cy="158438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  AND REFERENCES</a:t>
            </a:r>
            <a:endParaRPr dirty="0"/>
          </a:p>
        </p:txBody>
      </p:sp>
      <p:sp>
        <p:nvSpPr>
          <p:cNvPr id="169" name="Google Shape;169;p7"/>
          <p:cNvSpPr/>
          <p:nvPr/>
        </p:nvSpPr>
        <p:spPr>
          <a:xfrm>
            <a:off x="2876" y="6292969"/>
            <a:ext cx="12186248" cy="56934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PRPCEM HACKATHON' 26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D1DB1-03B0-76A4-AE1B-5A5E98F19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981" y="2168014"/>
            <a:ext cx="773894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Supply Chain Risk Management studies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Demand Forecasting using Time-Series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(XAI) research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Industry reports: McKinsey, Gartner, IBM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GenAI applications in decision support systems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6DB4A0-3563-C732-14CD-76850CAD6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382" y="-135834"/>
            <a:ext cx="2295677" cy="14970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F2A4A4-7D13-EEA1-6F86-D2C166542B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69" t="-232" r="11697" b="-1"/>
          <a:stretch>
            <a:fillRect/>
          </a:stretch>
        </p:blipFill>
        <p:spPr>
          <a:xfrm>
            <a:off x="7371965" y="1922719"/>
            <a:ext cx="4210435" cy="27373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459</Words>
  <Application>Microsoft Office PowerPoint</Application>
  <PresentationFormat>Widescreen</PresentationFormat>
  <Paragraphs>109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Oswald</vt:lpstr>
      <vt:lpstr>Times New Roman</vt:lpstr>
      <vt:lpstr>Courier New</vt:lpstr>
      <vt:lpstr>Calibri</vt:lpstr>
      <vt:lpstr>Office Theme</vt:lpstr>
      <vt:lpstr>PowerPoint Presentation</vt:lpstr>
      <vt:lpstr> IDEA TITLE</vt:lpstr>
      <vt:lpstr>TECHNICAL  APPROACH</vt:lpstr>
      <vt:lpstr>FEASIBILITY AND VIABILITY</vt:lpstr>
      <vt:lpstr>IMPACT AND BENEFITS</vt:lpstr>
      <vt:lpstr>WHAT'S NEXT</vt:lpstr>
      <vt:lpstr>RESEARCH  AND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Crowdfunder</dc:creator>
  <cp:lastModifiedBy>Parth Deshmukh</cp:lastModifiedBy>
  <cp:revision>3</cp:revision>
  <cp:lastPrinted>2026-01-04T10:42:11Z</cp:lastPrinted>
  <dcterms:created xsi:type="dcterms:W3CDTF">2013-12-12T18:46:50Z</dcterms:created>
  <dcterms:modified xsi:type="dcterms:W3CDTF">2026-01-04T11:48:35Z</dcterms:modified>
</cp:coreProperties>
</file>